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jpg>
</file>

<file path=ppt/media/image23.png>
</file>

<file path=ppt/media/image24.jp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371225b2f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371225b2f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672aed8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672aed8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2fa67626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2fa67626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35215fd3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35215fd3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371225b2f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371225b2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d2debd9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d2debd9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0412692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0412692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04126929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04126929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04126929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04126929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371225b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d371225b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beac2ff5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beac2ff5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d38563c3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d38563c3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bfd2debd9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bfd2debd9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2ac656c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2ac656c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beac2ff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beac2ff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371225b2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371225b2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f155a8e7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f155a8e7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bc573e7f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bc573e7f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2fa6762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2fa6762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f155a8e7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bf155a8e7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20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6.jpg"/><Relationship Id="rId6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DSJ2VakYNK0RItp0SbT4jUtvhwJbZz89/view" TargetMode="External"/><Relationship Id="rId4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TgnG3FAaglflZsm0_sicLFawql3mPL75/view" TargetMode="External"/><Relationship Id="rId4" Type="http://schemas.openxmlformats.org/officeDocument/2006/relationships/image" Target="../media/image1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n_y6bffdqx8ZxN1tiFnnxhoDDoRcnebZ/view" TargetMode="External"/><Relationship Id="rId4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bCnmHsCrjAuwOGCZBTd5e45rJxqVxm94/view" TargetMode="External"/><Relationship Id="rId4" Type="http://schemas.openxmlformats.org/officeDocument/2006/relationships/image" Target="../media/image1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rive.google.com/file/d/1nPiquQqJqzobeeziRTBiWrhiClJGUCJR/view" TargetMode="External"/><Relationship Id="rId4" Type="http://schemas.openxmlformats.org/officeDocument/2006/relationships/image" Target="../media/image2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jpg"/><Relationship Id="rId4" Type="http://schemas.openxmlformats.org/officeDocument/2006/relationships/image" Target="../media/image27.jpg"/><Relationship Id="rId5" Type="http://schemas.openxmlformats.org/officeDocument/2006/relationships/image" Target="../media/image25.jpg"/><Relationship Id="rId6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jpg"/><Relationship Id="rId4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Watcher Final Presentation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727675"/>
            <a:ext cx="34707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Phil Johnson, Gerald Killiany, Evan Kutney, and Sean McHale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1415375" y="1915350"/>
            <a:ext cx="29565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/>
              <a:t>MACHINE </a:t>
            </a:r>
            <a:endParaRPr b="1" sz="4300"/>
          </a:p>
        </p:txBody>
      </p:sp>
      <p:sp>
        <p:nvSpPr>
          <p:cNvPr id="205" name="Google Shape;205;p22"/>
          <p:cNvSpPr txBox="1"/>
          <p:nvPr>
            <p:ph type="title"/>
          </p:nvPr>
        </p:nvSpPr>
        <p:spPr>
          <a:xfrm>
            <a:off x="4371875" y="1915350"/>
            <a:ext cx="3425700" cy="10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/>
              <a:t>LEARNING</a:t>
            </a:r>
            <a:endParaRPr b="1" sz="4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Final Model</a:t>
            </a:r>
            <a:endParaRPr/>
          </a:p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4900" y="1771300"/>
            <a:ext cx="4104000" cy="3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Gathered 6,758 data points from 8 different users of various sizes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Trained with  </a:t>
            </a:r>
            <a:r>
              <a:rPr lang="en" sz="1900"/>
              <a:t>physically</a:t>
            </a:r>
            <a:r>
              <a:rPr lang="en" sz="1900"/>
              <a:t> diverse participants to create a robust model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Users weighting between 120 lbs to 240 lbs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Each training data point was then manually labeled into 5 common sitting positions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500" y="1063775"/>
            <a:ext cx="3996400" cy="353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8249" y="828337"/>
            <a:ext cx="1295400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Model gave some impressive results: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Precision: 98.58%</a:t>
            </a:r>
            <a:endParaRPr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310750" y="2339600"/>
            <a:ext cx="2346600" cy="24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38" y="1378100"/>
            <a:ext cx="4075999" cy="275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400" y="1275163"/>
            <a:ext cx="3570488" cy="29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287" y="4414825"/>
            <a:ext cx="7533426" cy="65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type="title"/>
          </p:nvPr>
        </p:nvSpPr>
        <p:spPr>
          <a:xfrm>
            <a:off x="1254650" y="340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Improved Sensors led to a more even distribution of F</a:t>
            </a:r>
            <a:r>
              <a:rPr lang="en"/>
              <a:t>eature</a:t>
            </a:r>
            <a:r>
              <a:rPr lang="en"/>
              <a:t> Weights</a:t>
            </a:r>
            <a:endParaRPr/>
          </a:p>
        </p:txBody>
      </p:sp>
      <p:sp>
        <p:nvSpPr>
          <p:cNvPr id="228" name="Google Shape;228;p25"/>
          <p:cNvSpPr txBox="1"/>
          <p:nvPr>
            <p:ph idx="1" type="body"/>
          </p:nvPr>
        </p:nvSpPr>
        <p:spPr>
          <a:xfrm>
            <a:off x="1339150" y="1149650"/>
            <a:ext cx="23244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Old Layout</a:t>
            </a:r>
            <a:endParaRPr/>
          </a:p>
        </p:txBody>
      </p:sp>
      <p:pic>
        <p:nvPicPr>
          <p:cNvPr id="229" name="Google Shape;2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825" y="1480099"/>
            <a:ext cx="3294949" cy="267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7761" y="1254287"/>
            <a:ext cx="2471754" cy="3257526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>
            <p:ph idx="1" type="body"/>
          </p:nvPr>
        </p:nvSpPr>
        <p:spPr>
          <a:xfrm>
            <a:off x="6637675" y="948150"/>
            <a:ext cx="2324400" cy="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New </a:t>
            </a:r>
            <a:r>
              <a:rPr lang="en"/>
              <a:t> Layout</a:t>
            </a:r>
            <a:endParaRPr/>
          </a:p>
        </p:txBody>
      </p:sp>
      <p:pic>
        <p:nvPicPr>
          <p:cNvPr id="232" name="Google Shape;23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8150" y="2518175"/>
            <a:ext cx="1689523" cy="22526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25"/>
          <p:cNvCxnSpPr/>
          <p:nvPr/>
        </p:nvCxnSpPr>
        <p:spPr>
          <a:xfrm>
            <a:off x="3921925" y="2003825"/>
            <a:ext cx="17253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4" name="Google Shape;23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5549" y="2519613"/>
            <a:ext cx="1689525" cy="2249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6" title="ML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Watcher Android App</a:t>
            </a:r>
            <a:endParaRPr/>
          </a:p>
        </p:txBody>
      </p:sp>
      <p:sp>
        <p:nvSpPr>
          <p:cNvPr id="245" name="Google Shape;245;p27"/>
          <p:cNvSpPr txBox="1"/>
          <p:nvPr>
            <p:ph idx="1" type="body"/>
          </p:nvPr>
        </p:nvSpPr>
        <p:spPr>
          <a:xfrm>
            <a:off x="252225" y="1567550"/>
            <a:ext cx="722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46" name="Google Shape;246;p27" title="IMG_7691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888" y="1176962"/>
            <a:ext cx="6564226" cy="369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Watcher Android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28" title="IMG_769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3813" y="1196050"/>
            <a:ext cx="6496373" cy="365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29" title="IMG_7695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9737" y="1081250"/>
            <a:ext cx="6904526" cy="388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30" title="IMG_7694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1163" y="1082075"/>
            <a:ext cx="6901675" cy="388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73" name="Google Shape;273;p31"/>
          <p:cNvSpPr txBox="1"/>
          <p:nvPr/>
        </p:nvSpPr>
        <p:spPr>
          <a:xfrm>
            <a:off x="2710362" y="3660275"/>
            <a:ext cx="1717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Phil Johnson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-Hardware Designer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-Business Admin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31"/>
          <p:cNvSpPr txBox="1"/>
          <p:nvPr/>
        </p:nvSpPr>
        <p:spPr>
          <a:xfrm>
            <a:off x="581725" y="3660275"/>
            <a:ext cx="21534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Sean McHale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-Machine Learning Whisperer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-Hardware putter-togetherer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4684587" y="3660275"/>
            <a:ext cx="1717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Gerald Kiliany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-Raspberry Pi Software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-System Interfacing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6626987" y="3660275"/>
            <a:ext cx="1717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Evan Kutney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-Bluetooth Comms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-Android App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7" name="Google Shape;2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0347" y="1209975"/>
            <a:ext cx="1780923" cy="23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5115" y="1209975"/>
            <a:ext cx="1780923" cy="23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7963" y="1209975"/>
            <a:ext cx="1780923" cy="237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2737" y="1209976"/>
            <a:ext cx="1780925" cy="237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694075" y="1580975"/>
            <a:ext cx="2967300" cy="29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Working from Home Increasing E</a:t>
            </a:r>
            <a:r>
              <a:rPr lang="en"/>
              <a:t>xcessive</a:t>
            </a:r>
            <a:r>
              <a:rPr lang="en"/>
              <a:t> Sitting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Related Health Issues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Poor Posture Will Worsen Symptoms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9975" y="793752"/>
            <a:ext cx="4841800" cy="378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/>
        </p:nvSpPr>
        <p:spPr>
          <a:xfrm>
            <a:off x="5281275" y="4579300"/>
            <a:ext cx="27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Source: New York Presbyterian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Special Thanks To...</a:t>
            </a:r>
            <a:endParaRPr/>
          </a:p>
        </p:txBody>
      </p:sp>
      <p:sp>
        <p:nvSpPr>
          <p:cNvPr id="286" name="Google Shape;286;p32"/>
          <p:cNvSpPr txBox="1"/>
          <p:nvPr>
            <p:ph idx="1" type="body"/>
          </p:nvPr>
        </p:nvSpPr>
        <p:spPr>
          <a:xfrm>
            <a:off x="1297500" y="1567550"/>
            <a:ext cx="2001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Dickerson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Dr. El-Jaroudi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Dr. Bayoumy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Bill Mcgahey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Jim Lyle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Jessica Dawson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 txBox="1"/>
          <p:nvPr>
            <p:ph idx="1" type="body"/>
          </p:nvPr>
        </p:nvSpPr>
        <p:spPr>
          <a:xfrm>
            <a:off x="3391050" y="1539700"/>
            <a:ext cx="2140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 Selokar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Elijah Hyndman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All training data volunteers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Adafruit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Google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Hyundai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288" name="Google Shape;288;p32"/>
          <p:cNvSpPr txBox="1"/>
          <p:nvPr>
            <p:ph idx="1" type="body"/>
          </p:nvPr>
        </p:nvSpPr>
        <p:spPr>
          <a:xfrm>
            <a:off x="5930400" y="1539700"/>
            <a:ext cx="2140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Dolly Parton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Nabisco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Jordan Mann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Fellow Students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All Expo </a:t>
            </a:r>
            <a:r>
              <a:rPr lang="en"/>
              <a:t>Attendees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ld Broken Furniture. A Pile Of Wooden Wreckage Of The Chairs... Stock  Photo, Picture And Royalty Free Image. Image 92164160." id="293" name="Google Shape;2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1450"/>
            <a:ext cx="9144001" cy="6088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1962" y="1085477"/>
            <a:ext cx="3460076" cy="27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3"/>
          <p:cNvSpPr txBox="1"/>
          <p:nvPr/>
        </p:nvSpPr>
        <p:spPr>
          <a:xfrm>
            <a:off x="3048300" y="4034525"/>
            <a:ext cx="3047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Posture Watcher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091500" y="1352100"/>
            <a:ext cx="3755400" cy="35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Detects User Sitting Habits 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Incorrect posture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Seated too long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When connected via Bluetooth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Data tracked &amp; stored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Settings available in app</a:t>
            </a:r>
            <a:endParaRPr sz="1400"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Time for seated notification</a:t>
            </a:r>
            <a:endParaRPr sz="1400"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Frequency of notifications</a:t>
            </a:r>
            <a:endParaRPr sz="1400"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Power save timeouts</a:t>
            </a:r>
            <a:endParaRPr sz="1400"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325" y="806325"/>
            <a:ext cx="264908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2996000" y="269775"/>
            <a:ext cx="3300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300" y="800550"/>
            <a:ext cx="6837401" cy="434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Iteration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 rotWithShape="1">
          <a:blip r:embed="rId3">
            <a:alphaModFix/>
          </a:blip>
          <a:srcRect b="6394" l="9090" r="2562" t="5156"/>
          <a:stretch/>
        </p:blipFill>
        <p:spPr>
          <a:xfrm>
            <a:off x="6614200" y="1373712"/>
            <a:ext cx="2326800" cy="3104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187399" y="1748902"/>
            <a:ext cx="3139302" cy="23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475" y="1879075"/>
            <a:ext cx="2881725" cy="2125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3076525" y="2674850"/>
            <a:ext cx="411900" cy="32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6034600" y="2674850"/>
            <a:ext cx="411900" cy="32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7"/>
          <p:cNvSpPr txBox="1"/>
          <p:nvPr/>
        </p:nvSpPr>
        <p:spPr>
          <a:xfrm>
            <a:off x="358163" y="4639350"/>
            <a:ext cx="251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Strain Gauge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Initial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Sensors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17"/>
          <p:cNvSpPr txBox="1"/>
          <p:nvPr/>
        </p:nvSpPr>
        <p:spPr>
          <a:xfrm>
            <a:off x="3257050" y="46393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Protochair with FSRs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6443200" y="4639350"/>
            <a:ext cx="266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Final Product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6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Design</a:t>
            </a:r>
            <a:endParaRPr/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1208775" y="1394475"/>
            <a:ext cx="26136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8 Force Sensitive Resistors in voltage dividers feeding into ADC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Vibration motors powered by Pi to run chair off of singular power source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Runs off of rechargeable USB-C Powerbank for over 16 hours (2 workdays)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FSRs run off of wires from PCB to Chair</a:t>
            </a:r>
            <a:endParaRPr/>
          </a:p>
        </p:txBody>
      </p:sp>
      <p:sp>
        <p:nvSpPr>
          <p:cNvPr id="176" name="Google Shape;176;p18"/>
          <p:cNvSpPr txBox="1"/>
          <p:nvPr/>
        </p:nvSpPr>
        <p:spPr>
          <a:xfrm>
            <a:off x="5149299" y="4149675"/>
            <a:ext cx="330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Figure: Closeup of Final Product, FSRs and Vibration Motor visible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6872375" y="4516725"/>
            <a:ext cx="3703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1383" y="1198050"/>
            <a:ext cx="2099420" cy="2799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Testing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297500" y="1516050"/>
            <a:ext cx="3403200" cy="32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Designed for Adults between 5’2”-6’2” weighing between 120-240lbs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ADC switched from HX711 to MCP3008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FSR sensitivity tuned with secondary resistor values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Vibration Motors draw current with switching </a:t>
            </a:r>
            <a:r>
              <a:rPr lang="en"/>
              <a:t>Transistors</a:t>
            </a:r>
            <a:endParaRPr/>
          </a:p>
        </p:txBody>
      </p:sp>
      <p:pic>
        <p:nvPicPr>
          <p:cNvPr id="185" name="Google Shape;1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7025" y="878088"/>
            <a:ext cx="3560050" cy="33873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 txBox="1"/>
          <p:nvPr/>
        </p:nvSpPr>
        <p:spPr>
          <a:xfrm>
            <a:off x="5300300" y="4342650"/>
            <a:ext cx="319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Figure: Final PCB Design,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manufactured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 SERC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Software</a:t>
            </a:r>
            <a:endParaRPr/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Reading sensor values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Seated detection &amp; alerts/powersave timing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Writing data for ML model &amp; app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Running </a:t>
            </a:r>
            <a:r>
              <a:rPr lang="en" sz="1400"/>
              <a:t>bluetooth</a:t>
            </a:r>
            <a:r>
              <a:rPr lang="en" sz="1400"/>
              <a:t> connection &amp; main programs on startup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Vibration Mode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Interfacing</a:t>
            </a:r>
            <a:endParaRPr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581650" y="1458175"/>
            <a:ext cx="2878200" cy="32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SPI communication to ADC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Bluetooth connection (to app)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WiFi connection to Google cloud</a:t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 rotWithShape="1">
          <a:blip r:embed="rId3">
            <a:alphaModFix/>
          </a:blip>
          <a:srcRect b="11684" l="-1477" r="22488" t="0"/>
          <a:stretch/>
        </p:blipFill>
        <p:spPr>
          <a:xfrm>
            <a:off x="3738325" y="985025"/>
            <a:ext cx="5183275" cy="375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